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9147175" cy="11744325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160" y="-102"/>
      </p:cViewPr>
      <p:guideLst>
        <p:guide orient="horz" pos="3699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687" y="2800328"/>
            <a:ext cx="7248144" cy="75724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44563" y="585750"/>
            <a:ext cx="728667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                                                  </a:t>
            </a:r>
          </a:p>
          <a:p>
            <a:pPr algn="ctr"/>
            <a:r>
              <a:rPr lang="ru-RU" dirty="0"/>
              <a:t> </a:t>
            </a:r>
            <a:r>
              <a:rPr lang="ru-RU" dirty="0" smtClean="0"/>
              <a:t>                                                           </a:t>
            </a:r>
            <a:r>
              <a:rPr lang="ru-RU" sz="1200" dirty="0" smtClean="0"/>
              <a:t>Приложение №  3</a:t>
            </a:r>
          </a:p>
          <a:p>
            <a:pPr algn="ctr"/>
            <a:r>
              <a:rPr lang="ru-RU" sz="1200" dirty="0"/>
              <a:t> </a:t>
            </a:r>
            <a:r>
              <a:rPr lang="ru-RU" sz="1200" dirty="0" smtClean="0"/>
              <a:t>                                                                                        к постановлению администрации МО</a:t>
            </a:r>
          </a:p>
          <a:p>
            <a:pPr algn="ctr"/>
            <a:r>
              <a:rPr lang="ru-RU" sz="1200" dirty="0"/>
              <a:t> </a:t>
            </a:r>
            <a:r>
              <a:rPr lang="ru-RU" sz="1200" dirty="0" smtClean="0"/>
              <a:t>                                                                                          «Пустомержское сельское поселение» </a:t>
            </a:r>
          </a:p>
          <a:p>
            <a:pPr algn="ctr"/>
            <a:r>
              <a:rPr lang="ru-RU" sz="1200" dirty="0" smtClean="0"/>
              <a:t>                                                           №  135  от 02.08.2017 г.</a:t>
            </a:r>
          </a:p>
          <a:p>
            <a:pPr algn="r"/>
            <a:endParaRPr lang="ru-RU" sz="1200" dirty="0"/>
          </a:p>
          <a:p>
            <a:pPr algn="r"/>
            <a:endParaRPr lang="ru-RU" sz="1200" dirty="0" smtClean="0"/>
          </a:p>
          <a:p>
            <a:pPr algn="ctr"/>
            <a:r>
              <a:rPr lang="ru-RU" sz="1400" smtClean="0"/>
              <a:t>СХЕМА </a:t>
            </a:r>
            <a:r>
              <a:rPr lang="ru-RU" sz="1400" smtClean="0"/>
              <a:t> № 4</a:t>
            </a:r>
            <a:endParaRPr lang="ru-RU" sz="1400" dirty="0" smtClean="0"/>
          </a:p>
          <a:p>
            <a:pPr algn="ctr"/>
            <a:r>
              <a:rPr lang="ru-RU" sz="1400" dirty="0" smtClean="0"/>
              <a:t>размещения проектного ( нового) земельного участка </a:t>
            </a:r>
            <a:r>
              <a:rPr lang="ru-RU" sz="1200" dirty="0" smtClean="0"/>
              <a:t> </a:t>
            </a:r>
            <a:r>
              <a:rPr lang="ru-RU" dirty="0" smtClean="0"/>
              <a:t> </a:t>
            </a:r>
            <a:r>
              <a:rPr lang="ru-RU" sz="1400" dirty="0" smtClean="0"/>
              <a:t>для расположения НТО</a:t>
            </a:r>
          </a:p>
          <a:p>
            <a:pPr algn="ctr"/>
            <a:r>
              <a:rPr lang="ru-RU" sz="1400" dirty="0"/>
              <a:t>д</a:t>
            </a:r>
            <a:r>
              <a:rPr lang="ru-RU" sz="1400" dirty="0" smtClean="0"/>
              <a:t>еревня </a:t>
            </a:r>
            <a:r>
              <a:rPr lang="ru-RU" sz="1400" dirty="0" err="1" smtClean="0"/>
              <a:t>Торма</a:t>
            </a:r>
            <a:r>
              <a:rPr lang="ru-RU" sz="1400" dirty="0" smtClean="0"/>
              <a:t> – </a:t>
            </a:r>
          </a:p>
          <a:p>
            <a:pPr algn="ctr"/>
            <a:r>
              <a:rPr lang="ru-RU" sz="1400" dirty="0" smtClean="0"/>
              <a:t>по состоянию на 02.08.2017 г.</a:t>
            </a:r>
            <a:endParaRPr lang="ru-RU" sz="14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45025" y="5300658"/>
            <a:ext cx="357190" cy="142876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502281" y="2586014"/>
            <a:ext cx="428628" cy="142876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3216265" y="5872162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Жилой дом №  34</a:t>
            </a:r>
            <a:endParaRPr lang="ru-RU" sz="1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73653" y="5586410"/>
            <a:ext cx="12144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Жилой дом № 35</a:t>
            </a:r>
            <a:endParaRPr lang="ru-RU" sz="1400" b="1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5716595" y="5300658"/>
            <a:ext cx="1357322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лево 8"/>
          <p:cNvSpPr/>
          <p:nvPr/>
        </p:nvSpPr>
        <p:spPr>
          <a:xfrm>
            <a:off x="2073257" y="5372096"/>
            <a:ext cx="1285884" cy="1428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716595" y="4943468"/>
            <a:ext cx="1143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п</a:t>
            </a:r>
            <a:r>
              <a:rPr lang="ru-RU" sz="1400" b="1" dirty="0" smtClean="0"/>
              <a:t>ос. Беседа</a:t>
            </a:r>
            <a:endParaRPr lang="ru-RU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001819" y="4872030"/>
            <a:ext cx="135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д</a:t>
            </a:r>
            <a:r>
              <a:rPr lang="ru-RU" sz="1400" b="1" dirty="0" smtClean="0"/>
              <a:t>ер. Большая </a:t>
            </a:r>
            <a:r>
              <a:rPr lang="ru-RU" sz="1400" b="1" dirty="0" err="1" smtClean="0"/>
              <a:t>Пустомержа</a:t>
            </a:r>
            <a:endParaRPr lang="ru-RU" sz="14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3573455" y="5300658"/>
            <a:ext cx="642942" cy="571504"/>
          </a:xfrm>
          <a:prstGeom prst="round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502017" y="5300658"/>
            <a:ext cx="785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Обелиск</a:t>
            </a:r>
            <a:endParaRPr lang="ru-RU" sz="12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61</Words>
  <PresentationFormat>Произвольный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Юзер</cp:lastModifiedBy>
  <cp:revision>13</cp:revision>
  <dcterms:modified xsi:type="dcterms:W3CDTF">2017-12-01T08:08:09Z</dcterms:modified>
</cp:coreProperties>
</file>