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748588" cy="10823575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2238" y="-108"/>
      </p:cViewPr>
      <p:guideLst>
        <p:guide orient="horz" pos="3409"/>
        <p:guide pos="24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25837"/>
            <a:ext cx="7616952" cy="1212724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45336" y="982631"/>
            <a:ext cx="578647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                                                                   Приложение  № 5</a:t>
            </a:r>
          </a:p>
          <a:p>
            <a:pPr algn="ctr"/>
            <a:r>
              <a:rPr lang="ru-RU" sz="1200" dirty="0" smtClean="0"/>
              <a:t>                                                                      к  Постановлению  администрации  МО</a:t>
            </a:r>
          </a:p>
          <a:p>
            <a:pPr algn="ctr"/>
            <a:r>
              <a:rPr lang="ru-RU" sz="1200" dirty="0" smtClean="0"/>
              <a:t>                                                                       «Пустомержское сельское поселение» </a:t>
            </a:r>
          </a:p>
          <a:p>
            <a:pPr algn="ctr"/>
            <a:r>
              <a:rPr lang="ru-RU" sz="1200" dirty="0" smtClean="0"/>
              <a:t>                                       № 135 от 02.08.2017 г. </a:t>
            </a:r>
          </a:p>
          <a:p>
            <a:pPr algn="ctr"/>
            <a:endParaRPr lang="ru-RU" sz="1200" dirty="0"/>
          </a:p>
          <a:p>
            <a:pPr algn="ctr"/>
            <a:endParaRPr lang="ru-RU" sz="1200" dirty="0" smtClean="0"/>
          </a:p>
          <a:p>
            <a:pPr algn="ctr"/>
            <a:endParaRPr lang="ru-RU" sz="1200" dirty="0"/>
          </a:p>
          <a:p>
            <a:pPr algn="ctr"/>
            <a:r>
              <a:rPr lang="ru-RU" sz="1200" smtClean="0"/>
              <a:t>СХЕМА № 3</a:t>
            </a:r>
            <a:endParaRPr lang="ru-RU" sz="1200" dirty="0" smtClean="0"/>
          </a:p>
          <a:p>
            <a:pPr algn="ctr"/>
            <a:r>
              <a:rPr lang="ru-RU" sz="1200" dirty="0" smtClean="0"/>
              <a:t>размещения проектного (свободного) земельного участка для расположения  НТО</a:t>
            </a:r>
          </a:p>
          <a:p>
            <a:pPr algn="ctr"/>
            <a:r>
              <a:rPr lang="ru-RU" sz="1200" dirty="0"/>
              <a:t>д</a:t>
            </a:r>
            <a:r>
              <a:rPr lang="ru-RU" sz="1200" dirty="0" smtClean="0"/>
              <a:t>еревня </a:t>
            </a:r>
            <a:r>
              <a:rPr lang="ru-RU" sz="1200" dirty="0" err="1" smtClean="0"/>
              <a:t>Клённо</a:t>
            </a:r>
            <a:r>
              <a:rPr lang="ru-RU" sz="1200" dirty="0" smtClean="0"/>
              <a:t>  по улице </a:t>
            </a:r>
            <a:r>
              <a:rPr lang="ru-RU" sz="1200" dirty="0" err="1" smtClean="0"/>
              <a:t>Лужская</a:t>
            </a:r>
            <a:r>
              <a:rPr lang="ru-RU" sz="1200" dirty="0" smtClean="0"/>
              <a:t>- </a:t>
            </a:r>
          </a:p>
          <a:p>
            <a:pPr algn="ctr"/>
            <a:r>
              <a:rPr lang="ru-RU" sz="1200" dirty="0" smtClean="0"/>
              <a:t>по состоянию на  02.08 .2017 г.</a:t>
            </a:r>
            <a:endParaRPr lang="ru-RU" sz="12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088740" y="2697143"/>
            <a:ext cx="428628" cy="214314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 rot="3313273">
            <a:off x="2176477" y="6451436"/>
            <a:ext cx="180923" cy="135280"/>
          </a:xfrm>
          <a:prstGeom prst="roundRect">
            <a:avLst/>
          </a:prstGeom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 rot="2182423">
            <a:off x="-26616" y="5222814"/>
            <a:ext cx="1143008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310001">
            <a:off x="86605" y="5051544"/>
            <a:ext cx="14640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и</a:t>
            </a:r>
            <a:r>
              <a:rPr lang="ru-RU" sz="1200" dirty="0" smtClean="0"/>
              <a:t>з Кингисеппа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516708" y="6411919"/>
            <a:ext cx="857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у</a:t>
            </a:r>
            <a:r>
              <a:rPr lang="ru-RU" sz="1200" b="1" dirty="0" smtClean="0"/>
              <a:t>лица Светлая</a:t>
            </a:r>
            <a:endParaRPr lang="ru-RU" sz="1200" b="1" dirty="0"/>
          </a:p>
        </p:txBody>
      </p:sp>
      <p:sp>
        <p:nvSpPr>
          <p:cNvPr id="9" name="TextBox 8"/>
          <p:cNvSpPr txBox="1"/>
          <p:nvPr/>
        </p:nvSpPr>
        <p:spPr>
          <a:xfrm rot="2544602">
            <a:off x="2242760" y="7055019"/>
            <a:ext cx="13419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/>
              <a:t>у</a:t>
            </a:r>
            <a:r>
              <a:rPr lang="ru-RU" sz="1200" b="1" dirty="0" smtClean="0"/>
              <a:t>лица </a:t>
            </a:r>
            <a:r>
              <a:rPr lang="ru-RU" sz="1200" b="1" dirty="0" err="1" smtClean="0"/>
              <a:t>Лужская</a:t>
            </a:r>
            <a:endParaRPr lang="ru-RU" sz="1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516840" y="6769109"/>
            <a:ext cx="1071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ул. </a:t>
            </a:r>
            <a:r>
              <a:rPr lang="ru-RU" sz="1200" b="1" dirty="0" err="1" smtClean="0"/>
              <a:t>Лужская</a:t>
            </a:r>
            <a:r>
              <a:rPr lang="ru-RU" sz="1200" b="1" dirty="0" smtClean="0"/>
              <a:t> дом № 1</a:t>
            </a:r>
            <a:endParaRPr lang="ru-RU" sz="1200" b="1" dirty="0"/>
          </a:p>
        </p:txBody>
      </p:sp>
      <p:sp>
        <p:nvSpPr>
          <p:cNvPr id="11" name="TextBox 10"/>
          <p:cNvSpPr txBox="1"/>
          <p:nvPr/>
        </p:nvSpPr>
        <p:spPr>
          <a:xfrm rot="17962776">
            <a:off x="3246806" y="6732471"/>
            <a:ext cx="11522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/>
              <a:t>Улица Цветочная</a:t>
            </a:r>
            <a:endParaRPr lang="ru-RU" sz="1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PresentationFormat>Произвольный</PresentationFormat>
  <Paragraphs>16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Юзер</cp:lastModifiedBy>
  <cp:revision>9</cp:revision>
  <dcterms:modified xsi:type="dcterms:W3CDTF">2017-12-01T08:07:51Z</dcterms:modified>
</cp:coreProperties>
</file>