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886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92" y="-96"/>
      </p:cViewPr>
      <p:guideLst>
        <p:guide orient="horz" pos="3366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89" y="2280143"/>
            <a:ext cx="6615882" cy="6568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" y="6949440"/>
            <a:ext cx="6784848" cy="3688080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 rot="19270594">
            <a:off x="5890983" y="4474463"/>
            <a:ext cx="401768" cy="267410"/>
          </a:xfrm>
          <a:custGeom>
            <a:avLst/>
            <a:gdLst>
              <a:gd name="connsiteX0" fmla="*/ 0 w 401768"/>
              <a:gd name="connsiteY0" fmla="*/ 44569 h 267410"/>
              <a:gd name="connsiteX1" fmla="*/ 13054 w 401768"/>
              <a:gd name="connsiteY1" fmla="*/ 13054 h 267410"/>
              <a:gd name="connsiteX2" fmla="*/ 44569 w 401768"/>
              <a:gd name="connsiteY2" fmla="*/ 0 h 267410"/>
              <a:gd name="connsiteX3" fmla="*/ 357199 w 401768"/>
              <a:gd name="connsiteY3" fmla="*/ 0 h 267410"/>
              <a:gd name="connsiteX4" fmla="*/ 388714 w 401768"/>
              <a:gd name="connsiteY4" fmla="*/ 13054 h 267410"/>
              <a:gd name="connsiteX5" fmla="*/ 401768 w 401768"/>
              <a:gd name="connsiteY5" fmla="*/ 44569 h 267410"/>
              <a:gd name="connsiteX6" fmla="*/ 401768 w 401768"/>
              <a:gd name="connsiteY6" fmla="*/ 222841 h 267410"/>
              <a:gd name="connsiteX7" fmla="*/ 388714 w 401768"/>
              <a:gd name="connsiteY7" fmla="*/ 254356 h 267410"/>
              <a:gd name="connsiteX8" fmla="*/ 357199 w 401768"/>
              <a:gd name="connsiteY8" fmla="*/ 267410 h 267410"/>
              <a:gd name="connsiteX9" fmla="*/ 44569 w 401768"/>
              <a:gd name="connsiteY9" fmla="*/ 267410 h 267410"/>
              <a:gd name="connsiteX10" fmla="*/ 13054 w 401768"/>
              <a:gd name="connsiteY10" fmla="*/ 254356 h 267410"/>
              <a:gd name="connsiteX11" fmla="*/ 0 w 401768"/>
              <a:gd name="connsiteY11" fmla="*/ 222841 h 267410"/>
              <a:gd name="connsiteX12" fmla="*/ 0 w 401768"/>
              <a:gd name="connsiteY12" fmla="*/ 44569 h 2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768" h="267410">
                <a:moveTo>
                  <a:pt x="0" y="44569"/>
                </a:moveTo>
                <a:cubicBezTo>
                  <a:pt x="0" y="32749"/>
                  <a:pt x="4696" y="21412"/>
                  <a:pt x="13054" y="13054"/>
                </a:cubicBezTo>
                <a:cubicBezTo>
                  <a:pt x="21412" y="4696"/>
                  <a:pt x="32749" y="0"/>
                  <a:pt x="44569" y="0"/>
                </a:cubicBezTo>
                <a:lnTo>
                  <a:pt x="357199" y="0"/>
                </a:lnTo>
                <a:cubicBezTo>
                  <a:pt x="369019" y="0"/>
                  <a:pt x="380356" y="4696"/>
                  <a:pt x="388714" y="13054"/>
                </a:cubicBezTo>
                <a:cubicBezTo>
                  <a:pt x="397072" y="21412"/>
                  <a:pt x="401768" y="32749"/>
                  <a:pt x="401768" y="44569"/>
                </a:cubicBezTo>
                <a:lnTo>
                  <a:pt x="401768" y="222841"/>
                </a:lnTo>
                <a:cubicBezTo>
                  <a:pt x="401768" y="234661"/>
                  <a:pt x="397072" y="245998"/>
                  <a:pt x="388714" y="254356"/>
                </a:cubicBezTo>
                <a:cubicBezTo>
                  <a:pt x="380356" y="262714"/>
                  <a:pt x="369019" y="267410"/>
                  <a:pt x="357199" y="267410"/>
                </a:cubicBezTo>
                <a:lnTo>
                  <a:pt x="44569" y="267410"/>
                </a:lnTo>
                <a:cubicBezTo>
                  <a:pt x="32749" y="267410"/>
                  <a:pt x="21412" y="262714"/>
                  <a:pt x="13054" y="254356"/>
                </a:cubicBezTo>
                <a:cubicBezTo>
                  <a:pt x="4696" y="245998"/>
                  <a:pt x="0" y="234661"/>
                  <a:pt x="0" y="222841"/>
                </a:cubicBezTo>
                <a:lnTo>
                  <a:pt x="0" y="44569"/>
                </a:lnTo>
                <a:close/>
              </a:path>
            </a:pathLst>
          </a:cu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endParaRPr lang="ru-RU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 rot="19688725">
            <a:off x="4526172" y="5074090"/>
            <a:ext cx="1400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Жилой многоквартирный дом № 26</a:t>
            </a:r>
            <a:endParaRPr lang="ru-RU" sz="1000" b="1" dirty="0"/>
          </a:p>
        </p:txBody>
      </p:sp>
      <p:sp>
        <p:nvSpPr>
          <p:cNvPr id="6" name="TextBox 5"/>
          <p:cNvSpPr txBox="1"/>
          <p:nvPr/>
        </p:nvSpPr>
        <p:spPr>
          <a:xfrm rot="3262117">
            <a:off x="4647768" y="3869579"/>
            <a:ext cx="12249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Жилой многоквартирный дом № 18 -а</a:t>
            </a:r>
            <a:endParaRPr lang="ru-RU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9441" y="557973"/>
            <a:ext cx="5786478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                                                                              Приложение № 4</a:t>
            </a:r>
          </a:p>
          <a:p>
            <a:pPr algn="ctr"/>
            <a:r>
              <a:rPr lang="ru-RU" sz="1200" dirty="0" smtClean="0"/>
              <a:t>                                                                               к постановлению администрации МО</a:t>
            </a:r>
          </a:p>
          <a:p>
            <a:pPr algn="ctr"/>
            <a:r>
              <a:rPr lang="ru-RU" sz="1200" dirty="0" smtClean="0"/>
              <a:t>                                                                               «Пустомержское сельское поселение»</a:t>
            </a:r>
          </a:p>
          <a:p>
            <a:pPr algn="ctr"/>
            <a:r>
              <a:rPr lang="ru-RU" sz="1200" dirty="0" smtClean="0"/>
              <a:t>                                                    № 135   от  02.08.2017 г.</a:t>
            </a:r>
          </a:p>
          <a:p>
            <a:pPr algn="ctr"/>
            <a:endParaRPr lang="ru-RU" sz="1200" dirty="0"/>
          </a:p>
          <a:p>
            <a:pPr algn="ctr"/>
            <a:r>
              <a:rPr lang="ru-RU" sz="1200" smtClean="0"/>
              <a:t>СХЕМА № 2</a:t>
            </a:r>
            <a:endParaRPr lang="ru-RU" sz="1200" dirty="0" smtClean="0"/>
          </a:p>
          <a:p>
            <a:pPr algn="ctr"/>
            <a:r>
              <a:rPr lang="ru-RU" sz="1200" dirty="0"/>
              <a:t>р</a:t>
            </a:r>
            <a:r>
              <a:rPr lang="ru-RU" sz="1200" dirty="0" smtClean="0"/>
              <a:t>азмещения  проектного (свободного) земельного участка для расположения НТО</a:t>
            </a:r>
          </a:p>
          <a:p>
            <a:pPr algn="ctr"/>
            <a:r>
              <a:rPr lang="ru-RU" sz="1200" dirty="0"/>
              <a:t>д</a:t>
            </a:r>
            <a:r>
              <a:rPr lang="ru-RU" sz="1200" dirty="0" smtClean="0"/>
              <a:t>еревня  Большая Пустомержа   </a:t>
            </a:r>
          </a:p>
          <a:p>
            <a:pPr algn="ctr"/>
            <a:r>
              <a:rPr lang="ru-RU" sz="1200" dirty="0" smtClean="0"/>
              <a:t>по состоянию на 02.08.2017 г.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9969" y="1915295"/>
            <a:ext cx="357190" cy="21431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sysDash"/>
              </a:ln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</Words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Юзер</cp:lastModifiedBy>
  <cp:revision>8</cp:revision>
  <dcterms:modified xsi:type="dcterms:W3CDTF">2017-12-01T08:07:11Z</dcterms:modified>
</cp:coreProperties>
</file>