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9675" cy="106886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292" y="-96"/>
      </p:cViewPr>
      <p:guideLst>
        <p:guide orient="horz" pos="3366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755" y="2343923"/>
            <a:ext cx="6000792" cy="77072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rot="3011389">
            <a:off x="5983919" y="5755662"/>
            <a:ext cx="402458" cy="161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2997184">
            <a:off x="6421511" y="6248794"/>
            <a:ext cx="360251" cy="163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3201186">
            <a:off x="5843598" y="5282125"/>
            <a:ext cx="876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smtClean="0"/>
              <a:t>№  </a:t>
            </a:r>
            <a:r>
              <a:rPr lang="ru-RU" sz="1200" b="1" dirty="0" smtClean="0"/>
              <a:t>1 ИП </a:t>
            </a:r>
            <a:r>
              <a:rPr lang="ru-RU" sz="1200" b="1" dirty="0" err="1" smtClean="0"/>
              <a:t>Завгоро</a:t>
            </a:r>
            <a:r>
              <a:rPr lang="ru-RU" sz="1200" b="1" dirty="0" smtClean="0"/>
              <a:t>- </a:t>
            </a:r>
            <a:r>
              <a:rPr lang="ru-RU" sz="1200" b="1" dirty="0" err="1" smtClean="0"/>
              <a:t>дняя</a:t>
            </a:r>
            <a:r>
              <a:rPr lang="ru-RU" sz="1200" b="1" dirty="0" smtClean="0"/>
              <a:t>  </a:t>
            </a:r>
            <a:endParaRPr lang="ru-RU" sz="1200" b="1" dirty="0"/>
          </a:p>
        </p:txBody>
      </p:sp>
      <p:sp>
        <p:nvSpPr>
          <p:cNvPr id="6" name="TextBox 5"/>
          <p:cNvSpPr txBox="1"/>
          <p:nvPr/>
        </p:nvSpPr>
        <p:spPr>
          <a:xfrm rot="3108916">
            <a:off x="6511268" y="6013464"/>
            <a:ext cx="823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№ 2 ИП    Набиева</a:t>
            </a:r>
            <a:endParaRPr lang="ru-RU" sz="1200" b="1" dirty="0"/>
          </a:p>
        </p:txBody>
      </p:sp>
      <p:sp>
        <p:nvSpPr>
          <p:cNvPr id="9" name="Стрелка вправо 8"/>
          <p:cNvSpPr/>
          <p:nvPr/>
        </p:nvSpPr>
        <p:spPr>
          <a:xfrm rot="19348637">
            <a:off x="4997748" y="5060816"/>
            <a:ext cx="1491071" cy="3875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пос. Беседа</a:t>
            </a:r>
            <a:endParaRPr lang="ru-RU" sz="1600" b="1" dirty="0"/>
          </a:p>
        </p:txBody>
      </p:sp>
      <p:sp>
        <p:nvSpPr>
          <p:cNvPr id="10" name="Стрелка вниз 9"/>
          <p:cNvSpPr/>
          <p:nvPr/>
        </p:nvSpPr>
        <p:spPr>
          <a:xfrm rot="3232837">
            <a:off x="4041427" y="5649511"/>
            <a:ext cx="424223" cy="1436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/>
              <a:t>К</a:t>
            </a:r>
            <a:r>
              <a:rPr lang="ru-RU" dirty="0" smtClean="0"/>
              <a:t>ингисепп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22317" y="772287"/>
            <a:ext cx="55007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smtClean="0"/>
              <a:t>СХЕМА  </a:t>
            </a:r>
            <a:r>
              <a:rPr lang="ru-RU" sz="1200" smtClean="0"/>
              <a:t> № 1                                     </a:t>
            </a:r>
            <a:endParaRPr lang="ru-RU" sz="1200" dirty="0" smtClean="0"/>
          </a:p>
          <a:p>
            <a:pPr algn="ctr"/>
            <a:r>
              <a:rPr lang="ru-RU" sz="1200" dirty="0" smtClean="0"/>
              <a:t>размещения    НТО</a:t>
            </a:r>
          </a:p>
          <a:p>
            <a:pPr algn="ctr"/>
            <a:r>
              <a:rPr lang="ru-RU" sz="1200" dirty="0" smtClean="0"/>
              <a:t>-№ 1 ИП «</a:t>
            </a:r>
            <a:r>
              <a:rPr lang="ru-RU" sz="1200" dirty="0" err="1" smtClean="0"/>
              <a:t>Завгородня</a:t>
            </a:r>
            <a:r>
              <a:rPr lang="ru-RU" sz="1200" dirty="0" smtClean="0"/>
              <a:t>», № 2 ИП «Набиева»</a:t>
            </a:r>
          </a:p>
          <a:p>
            <a:pPr algn="ctr">
              <a:buFontTx/>
              <a:buChar char="-"/>
            </a:pPr>
            <a:endParaRPr lang="ru-RU" sz="1200" dirty="0" smtClean="0"/>
          </a:p>
          <a:p>
            <a:pPr algn="ctr"/>
            <a:r>
              <a:rPr lang="ru-RU" sz="1200" dirty="0" smtClean="0"/>
              <a:t> деревня Большая Пустомержа , Кингисеппского района, Ленинградской области</a:t>
            </a:r>
          </a:p>
          <a:p>
            <a:pPr algn="ctr"/>
            <a:r>
              <a:rPr lang="ru-RU" sz="1200" dirty="0" smtClean="0"/>
              <a:t>по состоянию на 02.08.2017 г.</a:t>
            </a:r>
            <a:endParaRPr lang="ru-RU" sz="1200" dirty="0"/>
          </a:p>
          <a:p>
            <a:pPr algn="ctr">
              <a:buFontTx/>
              <a:buChar char="-"/>
            </a:pPr>
            <a:endParaRPr lang="ru-RU" sz="1200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1350945" y="1129477"/>
            <a:ext cx="50006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708531" y="200783"/>
            <a:ext cx="2851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Приложение № 2 к постановлению главы администрации № 135 от 02.08.2017  г.</a:t>
            </a:r>
            <a:endParaRPr lang="ru-RU" sz="1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60</Words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Юзер</cp:lastModifiedBy>
  <cp:revision>19</cp:revision>
  <dcterms:modified xsi:type="dcterms:W3CDTF">2017-12-01T08:06:27Z</dcterms:modified>
</cp:coreProperties>
</file>