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все об окнах\891a6d7f521d86327f11bb5ea02e2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6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все об окнах\8e9d4ea8cfd56e25319dafe18610eff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4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все об окнах\4cdaba261296f5c1de2f8d8903d92f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4" y="-20299"/>
            <a:ext cx="9171444" cy="68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0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все об окнах\61bf927ba5b72e6d0782eb4df3c5f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7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0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все об окнах\1ab5dab1ca032f6dbc531fdc26e55d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6048" cy="68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3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X:\Пропаганда энергосбережения\Пропаганда\презентации\все об окнах\7183a95b24c75d20098dc8dc199f7c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51" y="14124"/>
            <a:ext cx="9174851" cy="68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9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все об окнах\d2426ebad7e937883a3a165f632bf8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17" cy="68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3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X:\Пропаганда энергосбережения\Пропаганда\презентации\все об окнах\627f344dce1df1e5dcc2f4a0771e2e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351" cy="68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1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все об окнах\35a1ab33c4f641b691a517cdb21868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16044"/>
            <a:ext cx="9165772" cy="68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18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все об окнах\9c963a77b19cc3181a4a1f316f67a8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8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все об окнах\3f1d815059c00b6a8f35b8ed94385e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6" y="0"/>
            <a:ext cx="9191245" cy="689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8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Пропаганда энергосбережения\Пропаганда\презентации\все об окнах\6c1c3139abee446d1a3426c830fa4f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7" y="-580"/>
            <a:ext cx="9239552" cy="68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9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все об окнах\723279796b6dcb453dc8eb31968a44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472"/>
            <a:ext cx="9165754" cy="68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все об окнах\17c82654f78ca2dd62abf60072b2e3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602" cy="68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12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все об окнах\a73d953c2e864f55b5e5e2ff057487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2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X:\Пропаганда энергосбережения\Пропаганда\презентации\все об окнах\675922c0762d41c32303b2264620df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2" y="0"/>
            <a:ext cx="914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2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X:\Пропаганда энергосбережения\Пропаганда\презентации\все об окнах\4a37bea9676606ce662f1309a62fbf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2" y="-21229"/>
            <a:ext cx="9268772" cy="69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8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X:\Пропаганда энергосбережения\Пропаганда\презентации\все об окнах\0ee47faf90ba0e8ad860aaa1fc5542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4110" cy="68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X:\Пропаганда энергосбережения\Пропаганда\презентации\все об окнах\98eda5d065843bdba73bbb697f56d6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" y="-11379"/>
            <a:ext cx="9139968" cy="68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3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Пропаганда энергосбережения\Пропаганда\презентации\все об окнах\72437899062fc2caaa9b8370b89049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1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все об окнах\b3a1ca2a4cea95dcdc9bcf1e883a97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все об окнах\fa9a5ccc485c325dc7406efc0c292a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2" y="0"/>
            <a:ext cx="9169042" cy="67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9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все об окнах\54f8ce124880974f9c37a7ec4d6588f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6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все об окнах\104c93ca2f861c70b412fb9d9d5a42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32" y="0"/>
            <a:ext cx="9169032" cy="68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все об окнах\133cfbd008c21c1e7d91f3d683d4f1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26"/>
            <a:ext cx="9144000" cy="67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4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все об окнах\ec97149713f7267c8c21bd7df1a6ff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40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user04</dc:creator>
  <cp:lastModifiedBy>user04</cp:lastModifiedBy>
  <cp:revision>4</cp:revision>
  <dcterms:created xsi:type="dcterms:W3CDTF">2019-10-11T10:32:33Z</dcterms:created>
  <dcterms:modified xsi:type="dcterms:W3CDTF">2019-10-11T11:11:11Z</dcterms:modified>
</cp:coreProperties>
</file>